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Rozhlasová digitalizace v T-DAB/DAB+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2378242"/>
          </a:xfrm>
        </p:spPr>
        <p:txBody>
          <a:bodyPr>
            <a:normAutofit/>
          </a:bodyPr>
          <a:lstStyle/>
          <a:p>
            <a:r>
              <a:rPr lang="cs-CZ" sz="3200" dirty="0"/>
              <a:t>a </a:t>
            </a:r>
            <a:r>
              <a:rPr lang="cs-CZ" sz="3200" dirty="0" smtClean="0"/>
              <a:t>s ní spojené problémy </a:t>
            </a:r>
            <a:r>
              <a:rPr lang="cs-CZ" sz="3200" dirty="0"/>
              <a:t>z pohledu </a:t>
            </a:r>
            <a:r>
              <a:rPr lang="cs-CZ" sz="3200" dirty="0" smtClean="0"/>
              <a:t>RRTV</a:t>
            </a:r>
          </a:p>
          <a:p>
            <a:endParaRPr lang="cs-CZ" sz="3200" dirty="0" smtClean="0"/>
          </a:p>
          <a:p>
            <a:pPr algn="r"/>
            <a:r>
              <a:rPr lang="cs-CZ" sz="1400" dirty="0" smtClean="0">
                <a:solidFill>
                  <a:srgbClr val="002060"/>
                </a:solidFill>
              </a:rPr>
              <a:t>Mediální reflexe 2018</a:t>
            </a:r>
            <a:endParaRPr lang="cs-CZ" sz="1400" dirty="0">
              <a:solidFill>
                <a:srgbClr val="002060"/>
              </a:solidFill>
            </a:endParaRPr>
          </a:p>
          <a:p>
            <a:pPr algn="r"/>
            <a:r>
              <a:rPr lang="cs-CZ" sz="1400" dirty="0" smtClean="0">
                <a:solidFill>
                  <a:srgbClr val="002060"/>
                </a:solidFill>
              </a:rPr>
              <a:t>Zbiroh 25. září 2018</a:t>
            </a:r>
            <a:endParaRPr lang="cs-CZ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08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RRTV jako licenční autority – varianta pouze analogové vysílání po 10. 10. 2025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Tato varianta zachovává více méně současný status quo, nicméně by znamenala také ztracenou příležitost, zejména pokud se týká množství rozhlasových programů pro posluchače, tedy větší možnosti jejich výběru.</a:t>
            </a:r>
          </a:p>
          <a:p>
            <a:pPr algn="just"/>
            <a:r>
              <a:rPr lang="cs-CZ" dirty="0" smtClean="0"/>
              <a:t>Otázkou je taktéž obhájení transformačních licencí, pokud k žádné transformaci rozhlasového vysílání nedojde, nicméně to je už úkol pro někoho jiného.</a:t>
            </a:r>
          </a:p>
          <a:p>
            <a:pPr algn="just"/>
            <a:r>
              <a:rPr lang="cs-CZ" dirty="0" smtClean="0"/>
              <a:t>Vzhledem k množství agendy s ní spojené by i pro tuto variantu bylo třeba rozhodnout co nejdříve, aby 11. </a:t>
            </a:r>
            <a:r>
              <a:rPr lang="cs-CZ" dirty="0" smtClean="0"/>
              <a:t>10. </a:t>
            </a:r>
            <a:r>
              <a:rPr lang="cs-CZ" dirty="0" smtClean="0"/>
              <a:t>2025 jediným provozovatelem v éteru </a:t>
            </a:r>
            <a:r>
              <a:rPr lang="cs-CZ" dirty="0" smtClean="0"/>
              <a:t>nezůstal český rozhlas jako provozovatel ze zákona.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704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RRTV jako licenční autority – varianta </a:t>
            </a:r>
            <a:r>
              <a:rPr lang="cs-CZ" dirty="0" smtClean="0"/>
              <a:t>souběžné vysílání </a:t>
            </a:r>
            <a:r>
              <a:rPr lang="cs-CZ" dirty="0"/>
              <a:t>po 10. 10. 2025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cs-CZ" dirty="0"/>
              <a:t>Pokud bude rozhodnuto, že rozhlasové vysílání v ČR bude probíhat (alespoň po nějakou dobu) jak analogově, tak digitálně, s tím, že tento souběh bude </a:t>
            </a:r>
            <a:r>
              <a:rPr lang="cs-CZ" dirty="0" smtClean="0"/>
              <a:t>(dočasně nebo trvale) i </a:t>
            </a:r>
            <a:r>
              <a:rPr lang="cs-CZ" dirty="0"/>
              <a:t>po datu 10. října 2025, bude třeba </a:t>
            </a:r>
            <a:r>
              <a:rPr lang="cs-CZ" dirty="0" smtClean="0"/>
              <a:t>(změnou zákona č. 231/2001 Sb.) </a:t>
            </a:r>
            <a:r>
              <a:rPr lang="cs-CZ" dirty="0"/>
              <a:t>se vypořádat s tímto časovým </a:t>
            </a:r>
            <a:r>
              <a:rPr lang="cs-CZ" dirty="0" smtClean="0"/>
              <a:t>omezením.</a:t>
            </a:r>
          </a:p>
          <a:p>
            <a:pPr algn="just"/>
            <a:r>
              <a:rPr lang="cs-CZ" dirty="0" smtClean="0"/>
              <a:t>To </a:t>
            </a:r>
            <a:r>
              <a:rPr lang="cs-CZ" dirty="0"/>
              <a:t>se týká nejméně 94 transformačních a transformovatelných licencí, ovšem s ohledem na riziko nepovolené veřejné podpory, bude zřejmě nutno rozhodovat </a:t>
            </a:r>
            <a:r>
              <a:rPr lang="cs-CZ" dirty="0" smtClean="0"/>
              <a:t>minimálně také </a:t>
            </a:r>
            <a:r>
              <a:rPr lang="cs-CZ" dirty="0"/>
              <a:t>o zbývajících netransformovatelných licencích (v tuto chvíli </a:t>
            </a:r>
            <a:r>
              <a:rPr lang="cs-CZ" dirty="0" smtClean="0"/>
              <a:t>117 </a:t>
            </a:r>
            <a:r>
              <a:rPr lang="cs-CZ" dirty="0"/>
              <a:t>licencí</a:t>
            </a:r>
            <a:r>
              <a:rPr lang="cs-CZ" dirty="0" smtClean="0"/>
              <a:t>). Zároveň bude třeba udělit příslušné množství digitálních licencí.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628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RRTV jako licenční autority – varianta souběžné vysílání po 10. 10. 2025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Tato varianta v tuto chvíli vypadá zřejmě nejprůchodněji a nejlogičtěji, spojuje řadu výhod předchozích variant a přináší také několik nevýhod (z nichž nejvýznamnější je nákladovost takového souběhu).</a:t>
            </a:r>
          </a:p>
          <a:p>
            <a:pPr algn="just"/>
            <a:r>
              <a:rPr lang="cs-CZ" dirty="0" smtClean="0"/>
              <a:t>Z hlediska </a:t>
            </a:r>
            <a:r>
              <a:rPr lang="cs-CZ" dirty="0" err="1" smtClean="0"/>
              <a:t>rrtv</a:t>
            </a:r>
            <a:r>
              <a:rPr lang="cs-CZ" dirty="0" smtClean="0"/>
              <a:t> se zároveň jedná o variantu zřejmě nejnáročnější, dost podstatně bude záležet na změně právní úpravy a </a:t>
            </a:r>
            <a:r>
              <a:rPr lang="cs-CZ" smtClean="0"/>
              <a:t>rozhodnutí </a:t>
            </a:r>
            <a:r>
              <a:rPr lang="cs-CZ" smtClean="0"/>
              <a:t>zda, </a:t>
            </a:r>
            <a:r>
              <a:rPr lang="cs-CZ" dirty="0" smtClean="0"/>
              <a:t>a </a:t>
            </a:r>
            <a:r>
              <a:rPr lang="cs-CZ" smtClean="0"/>
              <a:t>případně </a:t>
            </a:r>
            <a:r>
              <a:rPr lang="cs-CZ" smtClean="0"/>
              <a:t>jak, </a:t>
            </a:r>
            <a:r>
              <a:rPr lang="cs-CZ" dirty="0" smtClean="0"/>
              <a:t>prolongovat dobu platnosti analogových licencí.</a:t>
            </a:r>
          </a:p>
          <a:p>
            <a:pPr algn="just"/>
            <a:r>
              <a:rPr lang="cs-CZ" dirty="0" smtClean="0"/>
              <a:t>Komplikace lze spatřovat v nutnosti vyhnout se obvinění z nepovolené státní podpory, stejně jako případným soudním </a:t>
            </a:r>
            <a:r>
              <a:rPr lang="cs-CZ" dirty="0" smtClean="0"/>
              <a:t>řízením, </a:t>
            </a:r>
            <a:r>
              <a:rPr lang="cs-CZ" dirty="0" smtClean="0"/>
              <a:t>která mohou vše pozdržet v řádu let.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684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2138722"/>
            <a:ext cx="10364452" cy="1037616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r"/>
            <a:r>
              <a:rPr lang="cs-CZ" dirty="0" smtClean="0"/>
              <a:t>Mgr. František Čunderlík, MBA</a:t>
            </a:r>
          </a:p>
          <a:p>
            <a:pPr algn="r"/>
            <a:r>
              <a:rPr lang="cs-CZ" dirty="0" err="1" smtClean="0"/>
              <a:t>E-mail:cunderlik.f@rrtv.cz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83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právní úprava k rozhlasovému vysílání prostřednictvím vysílačů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cs-CZ" dirty="0"/>
              <a:t>Udělování licencí probíhá na základě </a:t>
            </a:r>
            <a:r>
              <a:rPr lang="cs-CZ" dirty="0" smtClean="0"/>
              <a:t>zákona č. 231/2001 sb., konkrétně ustanovení </a:t>
            </a:r>
            <a:r>
              <a:rPr lang="cs-CZ" dirty="0"/>
              <a:t>§ 12 a násl. v případě analogového vysílání a podle § 25 v případě digitálního vysílání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skutečná </a:t>
            </a:r>
            <a:r>
              <a:rPr lang="cs-CZ" dirty="0"/>
              <a:t>omezení představují přechodná ustanovení podle čl. II zákona č. 196/2009 Sb., kterými byl změněn zákon č. 231/2001 Sb. ve smyslu, mimo jiné, zavedení transformačních licencí a stanovení data oprávněného vysílání </a:t>
            </a:r>
            <a:r>
              <a:rPr lang="cs-CZ" dirty="0" smtClean="0"/>
              <a:t>v </a:t>
            </a:r>
            <a:r>
              <a:rPr lang="cs-CZ" dirty="0" err="1" smtClean="0"/>
              <a:t>fm</a:t>
            </a:r>
            <a:r>
              <a:rPr lang="cs-CZ" dirty="0" smtClean="0"/>
              <a:t> pásmu do </a:t>
            </a:r>
            <a:r>
              <a:rPr lang="cs-CZ" dirty="0"/>
              <a:t>10. 10. </a:t>
            </a:r>
            <a:r>
              <a:rPr lang="cs-CZ" dirty="0" smtClean="0"/>
              <a:t>2025.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39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Vybraná přechodná </a:t>
            </a:r>
            <a:r>
              <a:rPr lang="cs-CZ" dirty="0"/>
              <a:t>ustanovení podle čl. II zákona č. 196/2009 Sb.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1. Provozovatel rozhlasového vysílání s licencí, který </a:t>
            </a:r>
            <a:r>
              <a:rPr lang="cs-CZ" b="1" dirty="0"/>
              <a:t>vysílá </a:t>
            </a:r>
            <a:r>
              <a:rPr lang="cs-CZ" dirty="0"/>
              <a:t>na základě licence udělené mu Radou pro rozhlasové a televizní vysílání (dále jen "Rada") </a:t>
            </a:r>
            <a:r>
              <a:rPr lang="cs-CZ" b="1" dirty="0"/>
              <a:t>přede dnem nabytí účinnosti tohoto zákona</a:t>
            </a:r>
            <a:r>
              <a:rPr lang="cs-CZ" dirty="0"/>
              <a:t> a který se </a:t>
            </a:r>
            <a:r>
              <a:rPr lang="cs-CZ" b="1" dirty="0"/>
              <a:t>písemně zaváže, že bude ve svém vysílání podporovat přechod na zemské digitální rozhlasové vysílání</a:t>
            </a:r>
            <a:r>
              <a:rPr lang="cs-CZ" dirty="0"/>
              <a:t> a </a:t>
            </a:r>
            <a:r>
              <a:rPr lang="cs-CZ" b="1" dirty="0"/>
              <a:t>na základě usnesení vlády o přechodu na zemské digitální rozhlasové vysílání ukončí analogové vysílání</a:t>
            </a:r>
            <a:r>
              <a:rPr lang="cs-CZ" dirty="0"/>
              <a:t>, je oprávněn písemně požádat Radu o udělení transformační licence, na základě které bude oprávněn vysílat do </a:t>
            </a:r>
            <a:r>
              <a:rPr lang="cs-CZ" b="1" dirty="0"/>
              <a:t>10. října 2025</a:t>
            </a:r>
            <a:r>
              <a:rPr lang="cs-CZ" dirty="0"/>
              <a:t>. Účastníkem řízení o udělení transformační licence je pouze žadatel. Správní poplatky při udělení transformační licence se řídí stejnými pravidly jako při udělení nové licence.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086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Vybraná přechodná ustanovení podle čl. II zákona č. 196/2009 Sb.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08183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5. </a:t>
            </a:r>
            <a:r>
              <a:rPr lang="cs-CZ" b="1" dirty="0"/>
              <a:t>Transformační licence zaniká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	a</a:t>
            </a:r>
            <a:r>
              <a:rPr lang="cs-CZ" dirty="0"/>
              <a:t>) </a:t>
            </a:r>
            <a:r>
              <a:rPr lang="cs-CZ" b="1" dirty="0"/>
              <a:t>dnem 10. října </a:t>
            </a:r>
            <a:r>
              <a:rPr lang="cs-CZ" b="1" dirty="0" smtClean="0"/>
              <a:t>2025			</a:t>
            </a:r>
            <a:r>
              <a:rPr lang="cs-CZ" dirty="0" smtClean="0"/>
              <a:t> </a:t>
            </a:r>
            <a:r>
              <a:rPr lang="cs-CZ" dirty="0"/>
              <a:t>b) z důvodů uvedených v § 24 zákona č. </a:t>
            </a:r>
            <a:r>
              <a:rPr lang="cs-CZ" dirty="0" smtClean="0"/>
              <a:t>						     231/2001 </a:t>
            </a:r>
            <a:r>
              <a:rPr lang="cs-CZ" dirty="0"/>
              <a:t>Sb.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algn="just"/>
            <a:r>
              <a:rPr lang="cs-CZ" dirty="0"/>
              <a:t> 6. Rada je oprávněna vydat licenci k rozhlasovému vysílání šířenému prostřednictvím vysílačů analogově tak, </a:t>
            </a:r>
            <a:r>
              <a:rPr lang="cs-CZ" b="1" dirty="0"/>
              <a:t>aby její platnost, a to i včetně prodloužení</a:t>
            </a:r>
            <a:r>
              <a:rPr lang="cs-CZ" dirty="0"/>
              <a:t> podle § 12 zákona č. 231/2001 Sb., </a:t>
            </a:r>
            <a:r>
              <a:rPr lang="cs-CZ" b="1" dirty="0"/>
              <a:t>skončila nejpozději 10. října 2025.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algn="just"/>
            <a:r>
              <a:rPr lang="cs-CZ" dirty="0"/>
              <a:t> 7. Rada rozhodne o odebrání transformační licence, pokud provozovatel vysílání opakovaně poruší svůj písemný závazek podle bodu 1 nebo </a:t>
            </a:r>
            <a:r>
              <a:rPr lang="cs-CZ" b="1" dirty="0"/>
              <a:t>neukončí analogové vysílání ve stanoveném termínu podle usnesení vlády.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65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Současný stav licencí k provozování rozhlasového vysílání prostřednictvím vysílačů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K </a:t>
            </a:r>
            <a:r>
              <a:rPr lang="cs-CZ" dirty="0" smtClean="0"/>
              <a:t>25. září </a:t>
            </a:r>
            <a:r>
              <a:rPr lang="cs-CZ" dirty="0"/>
              <a:t>2018 </a:t>
            </a:r>
            <a:r>
              <a:rPr lang="cs-CZ" dirty="0" smtClean="0"/>
              <a:t>RRTV </a:t>
            </a:r>
            <a:r>
              <a:rPr lang="cs-CZ" dirty="0"/>
              <a:t>eviduje </a:t>
            </a:r>
            <a:r>
              <a:rPr lang="cs-CZ" dirty="0" smtClean="0"/>
              <a:t>tyto licence </a:t>
            </a:r>
            <a:r>
              <a:rPr lang="cs-CZ" dirty="0"/>
              <a:t>k provozování rozhlasového vysílání 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 smtClean="0"/>
              <a:t>Prostřednictvím FM vysílačů  celkem 211 licencí, z toho 86 Transformačních, 11 Prodloužených </a:t>
            </a:r>
            <a:r>
              <a:rPr lang="cs-CZ" dirty="0"/>
              <a:t>(z toho 8 transformovatelných</a:t>
            </a:r>
            <a:r>
              <a:rPr lang="cs-CZ" dirty="0" smtClean="0"/>
              <a:t>) a 114 Nových</a:t>
            </a:r>
            <a:r>
              <a:rPr lang="cs-CZ" dirty="0"/>
              <a:t>			</a:t>
            </a:r>
            <a:r>
              <a:rPr lang="cs-CZ" dirty="0" smtClean="0"/>
              <a:t> </a:t>
            </a:r>
          </a:p>
          <a:p>
            <a:r>
              <a:rPr lang="cs-CZ" dirty="0" smtClean="0"/>
              <a:t>prostřednictvím AM vysílačů celkem 3 licence </a:t>
            </a:r>
          </a:p>
          <a:p>
            <a:r>
              <a:rPr lang="cs-CZ" dirty="0" smtClean="0"/>
              <a:t>prostřednictvím vysílačů digitálně celkem </a:t>
            </a:r>
            <a:r>
              <a:rPr lang="cs-CZ" dirty="0" smtClean="0"/>
              <a:t>8 licencí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10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Dosavadní (ne)rozhodnutí </a:t>
            </a:r>
            <a:r>
              <a:rPr lang="cs-CZ" dirty="0"/>
              <a:t>o digitalizaci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 současné chvíli není situace příliš jasná, nejsou rozhodnuty podstatné otázky: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proběhne vůbec digitalizace pozemních </a:t>
            </a:r>
            <a:r>
              <a:rPr lang="cs-CZ" dirty="0"/>
              <a:t>vysílačů ?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Bude vypnuto pásmo </a:t>
            </a:r>
            <a:r>
              <a:rPr lang="cs-CZ" dirty="0" err="1" smtClean="0"/>
              <a:t>fm</a:t>
            </a:r>
            <a:r>
              <a:rPr lang="cs-CZ" dirty="0" smtClean="0"/>
              <a:t> a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/>
              <a:t>?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Bude se vysílat v souběhu a jak dlouho – měsíce, roky, </a:t>
            </a:r>
            <a:r>
              <a:rPr lang="cs-CZ" dirty="0"/>
              <a:t>trvale ?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Stihne se vše do 10. října </a:t>
            </a:r>
            <a:r>
              <a:rPr lang="cs-CZ" dirty="0"/>
              <a:t>2025 ?</a:t>
            </a:r>
          </a:p>
        </p:txBody>
      </p:sp>
      <p:pic>
        <p:nvPicPr>
          <p:cNvPr id="7" name="Obrázek 6" descr="Questions Answers Question Mark · Free image on Pixaba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3579" y="2903621"/>
            <a:ext cx="2294021" cy="2887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55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RRTV jako licenční autority – varianta pouze digitální vysílání po 10. 10. 2025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cs-CZ" dirty="0" smtClean="0"/>
              <a:t>Podle současného znění by do 10. 10. 2025 mělo být vypnuto analogové vysílání (FM, ale i AM pásmo) a nadále by měl rozhlas vysílat prostřednictvím vysílačů pouze digitálně.</a:t>
            </a:r>
          </a:p>
          <a:p>
            <a:pPr algn="just"/>
            <a:r>
              <a:rPr lang="cs-CZ" dirty="0" smtClean="0"/>
              <a:t>V takovém případě je třeba provést výběrová řízení pro operátory multiplexů, postavit sítě a z pohledu </a:t>
            </a:r>
            <a:r>
              <a:rPr lang="cs-CZ" dirty="0" err="1" smtClean="0"/>
              <a:t>Rrtv</a:t>
            </a:r>
            <a:r>
              <a:rPr lang="cs-CZ" dirty="0" smtClean="0"/>
              <a:t> hlavně vést licenční řízení pro udělení rozhlasových digitálních licencí – v konečném součtu se dá očekávat několik desítek až stovka takových řízení.</a:t>
            </a:r>
          </a:p>
          <a:p>
            <a:pPr algn="just"/>
            <a:r>
              <a:rPr lang="cs-CZ" dirty="0" smtClean="0"/>
              <a:t>Otázka je, zda je celý proces možné stihnout do 10. 10. 2025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291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RRTV jako licenční autority – varianta pouze digitální vysílání </a:t>
            </a:r>
            <a:r>
              <a:rPr lang="cs-CZ" dirty="0" smtClean="0"/>
              <a:t>po </a:t>
            </a:r>
            <a:r>
              <a:rPr lang="cs-CZ" dirty="0"/>
              <a:t>10. 10. 2025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Přestože se tato varianta jeví na první pohled jako nejsnazší, není prostá problémů – nedostatečná penetrace digitálními přijímači, úprava zákona č. 231/2001 Sb. (úprava omezení celoplošných licencí přidělených jednomu provozovateli), úprava zákona 484/1991 Sb. o českém rozhlasu (zejména jeho § 3 odst. 1 písm. a)), vypnutí analogového vysílání bez zřejmé nutnosti tohoto kroku (co se bude dále dít s analogovými kmitočty?)…</a:t>
            </a:r>
          </a:p>
          <a:p>
            <a:pPr algn="just"/>
            <a:r>
              <a:rPr lang="cs-CZ" dirty="0" smtClean="0"/>
              <a:t>Tato varianta by v tuto chvíli znamenala vysoké riziko, hraničící s jistotou, že významná část obyvatel ČR by po rozhodném datu neměla snadný přístup k vysílání, což lze považovat za její kruciální slabinu.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40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RRTV jako licenční autority – varianta pouze </a:t>
            </a:r>
            <a:r>
              <a:rPr lang="cs-CZ" dirty="0" smtClean="0"/>
              <a:t>analogové </a:t>
            </a:r>
            <a:r>
              <a:rPr lang="cs-CZ" dirty="0"/>
              <a:t>vysílání po 10. 10. 2025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720887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I V případě, že by padlo rozhodnutí, podle kterého nebude v </a:t>
            </a:r>
            <a:r>
              <a:rPr lang="cs-CZ" dirty="0" err="1" smtClean="0"/>
              <a:t>Čr</a:t>
            </a:r>
            <a:r>
              <a:rPr lang="cs-CZ" dirty="0" smtClean="0"/>
              <a:t> rozhlasové vysílání prostřednictvím vysílačů digitalizováno, bude třeba do 10. 10. 2025 provést významné množství změn a úkonů - </a:t>
            </a:r>
            <a:r>
              <a:rPr lang="cs-CZ" dirty="0"/>
              <a:t>úprava zákona č. 231/2001 Sb. </a:t>
            </a:r>
            <a:r>
              <a:rPr lang="cs-CZ" dirty="0" smtClean="0"/>
              <a:t>(zrušení přechodných „digitalizačních“ ustanovení), </a:t>
            </a:r>
            <a:r>
              <a:rPr lang="cs-CZ" dirty="0"/>
              <a:t>úprava zákona 484/1991 Sb. o českém rozhlasu (zejména jeho § 3 odst. 1 písm. </a:t>
            </a:r>
            <a:r>
              <a:rPr lang="cs-CZ" dirty="0" smtClean="0"/>
              <a:t>c) a d)).</a:t>
            </a:r>
          </a:p>
          <a:p>
            <a:pPr algn="just"/>
            <a:r>
              <a:rPr lang="cs-CZ" dirty="0" smtClean="0"/>
              <a:t>Z pohledu </a:t>
            </a:r>
            <a:r>
              <a:rPr lang="cs-CZ" dirty="0" err="1" smtClean="0"/>
              <a:t>rrtv</a:t>
            </a:r>
            <a:r>
              <a:rPr lang="cs-CZ" dirty="0" smtClean="0"/>
              <a:t> je pak zjevná nutnost zajistit analogové vysílání – velká část licencí má omezenou platnost do 10. 10. 2025 – tedy provést více než 100 (v reálu spíše 150 licenčních řízení) je při současné právní úpravě úkol na několik let, otázka je, zda by tato situace také neměla být spojena s optimalizací kmitočtového spektra.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10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150</TotalTime>
  <Words>882</Words>
  <Application>Microsoft Office PowerPoint</Application>
  <PresentationFormat>Širokoúhlá obrazovka</PresentationFormat>
  <Paragraphs>54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Tw Cen MT</vt:lpstr>
      <vt:lpstr>Kapka</vt:lpstr>
      <vt:lpstr>Rozhlasová digitalizace v T-DAB/DAB+</vt:lpstr>
      <vt:lpstr>Současná právní úprava k rozhlasovému vysílání prostřednictvím vysílačů </vt:lpstr>
      <vt:lpstr>Vybraná přechodná ustanovení podle čl. II zákona č. 196/2009 Sb.</vt:lpstr>
      <vt:lpstr>Vybraná přechodná ustanovení podle čl. II zákona č. 196/2009 Sb.</vt:lpstr>
      <vt:lpstr>Současný stav licencí k provozování rozhlasového vysílání prostřednictvím vysílačů </vt:lpstr>
      <vt:lpstr>Dosavadní (ne)rozhodnutí o digitalizaci</vt:lpstr>
      <vt:lpstr>Problémy RRTV jako licenční autority – varianta pouze digitální vysílání po 10. 10. 2025</vt:lpstr>
      <vt:lpstr>Problémy RRTV jako licenční autority – varianta pouze digitální vysílání po 10. 10. 2025</vt:lpstr>
      <vt:lpstr>Problémy RRTV jako licenční autority – varianta pouze analogové vysílání po 10. 10. 2025</vt:lpstr>
      <vt:lpstr>Problémy RRTV jako licenční autority – varianta pouze analogové vysílání po 10. 10. 2025</vt:lpstr>
      <vt:lpstr>Problémy RRTV jako licenční autority – varianta souběžné vysílání po 10. 10. 2025</vt:lpstr>
      <vt:lpstr>Problémy RRTV jako licenční autority – varianta souběžné vysílání po 10. 10. 2025</vt:lpstr>
      <vt:lpstr>Děkuji za pozornost</vt:lpstr>
    </vt:vector>
  </TitlesOfParts>
  <Company>RRTV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Čunderlík František</dc:creator>
  <cp:lastModifiedBy>Čunderlík František</cp:lastModifiedBy>
  <cp:revision>32</cp:revision>
  <dcterms:created xsi:type="dcterms:W3CDTF">2018-09-18T15:23:10Z</dcterms:created>
  <dcterms:modified xsi:type="dcterms:W3CDTF">2018-09-20T07:51:21Z</dcterms:modified>
</cp:coreProperties>
</file>